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5" r:id="rId7"/>
    <p:sldId id="267" r:id="rId8"/>
    <p:sldId id="259" r:id="rId9"/>
    <p:sldId id="266" r:id="rId10"/>
    <p:sldId id="260" r:id="rId11"/>
    <p:sldId id="261" r:id="rId12"/>
    <p:sldId id="274" r:id="rId13"/>
    <p:sldId id="262" r:id="rId14"/>
    <p:sldId id="268" r:id="rId15"/>
    <p:sldId id="269" r:id="rId16"/>
    <p:sldId id="270" r:id="rId17"/>
    <p:sldId id="271" r:id="rId18"/>
    <p:sldId id="277" r:id="rId19"/>
    <p:sldId id="275" r:id="rId20"/>
    <p:sldId id="272" r:id="rId21"/>
    <p:sldId id="276" r:id="rId22"/>
    <p:sldId id="264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AB37-1E88-4708-A532-D75EB217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PowerPoint logo">
            <a:extLst>
              <a:ext uri="{FF2B5EF4-FFF2-40B4-BE49-F238E27FC236}">
                <a16:creationId xmlns:a16="http://schemas.microsoft.com/office/drawing/2014/main" id="{A11B18B3-9881-4CAC-89A9-F3B8175309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487709" y="5573935"/>
            <a:ext cx="2043316" cy="679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61839-10F7-4B26-97D8-3B09045F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6427" y="448635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897E7F-9714-44E5-993E-DBF4230C6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3083859"/>
            <a:ext cx="10974598" cy="151316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0"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F7019-E7BE-4EF2-AE25-147C9EB6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125346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200" b="1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9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C314C-387C-4945-A19D-3B87791B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3BE1D-B9D6-4253-B297-6E1D1831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56AE-EFB4-48B9-B590-443B6AC1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FEF9-F08B-4826-9DD0-63FA658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0E9F-2C2A-48BA-B6BF-563F870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7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AEA5-CF5B-46EC-AFCD-A1666F7A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433B-22CF-4853-8DBF-691E749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0E8C-901D-425E-8AA7-D1BD6A0A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FA12-E129-4E79-BFA1-62D435A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ACBF-8BF8-4D7A-9998-28CF5ED5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6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90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C66BE67-91A6-49CD-A166-4EFD27D36C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A73E789-A47B-493F-BD60-32422000C6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C78D6D-D6FA-4ABF-8565-3BFF1B362A45}"/>
              </a:ext>
            </a:extLst>
          </p:cNvPr>
          <p:cNvCxnSpPr/>
          <p:nvPr userDrawn="1"/>
        </p:nvCxnSpPr>
        <p:spPr>
          <a:xfrm>
            <a:off x="4335277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95B52-D4CC-44EE-9F94-F106A8238740}"/>
              </a:ext>
            </a:extLst>
          </p:cNvPr>
          <p:cNvCxnSpPr/>
          <p:nvPr userDrawn="1"/>
        </p:nvCxnSpPr>
        <p:spPr>
          <a:xfrm>
            <a:off x="7866780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8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D1ED74-0D66-49A5-B190-A7DE0E67A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"/>
            <a:ext cx="12192000" cy="31670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B519A99-FF44-472F-B22E-5F86CEAB9C59}"/>
              </a:ext>
            </a:extLst>
          </p:cNvPr>
          <p:cNvSpPr/>
          <p:nvPr userDrawn="1"/>
        </p:nvSpPr>
        <p:spPr>
          <a:xfrm>
            <a:off x="4693237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EC5AF5-F2E8-491C-BA10-ABF9E30E73D8}"/>
              </a:ext>
            </a:extLst>
          </p:cNvPr>
          <p:cNvSpPr/>
          <p:nvPr userDrawn="1"/>
        </p:nvSpPr>
        <p:spPr>
          <a:xfrm>
            <a:off x="8513368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915790-803C-4DD9-87FC-7880EE0EAC52}"/>
              </a:ext>
            </a:extLst>
          </p:cNvPr>
          <p:cNvSpPr/>
          <p:nvPr userDrawn="1"/>
        </p:nvSpPr>
        <p:spPr>
          <a:xfrm>
            <a:off x="910053" y="1892626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42C05-3195-4529-840F-8A6EADA6A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9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1B9BD-554C-40FA-8C90-F818F61C4557}"/>
              </a:ext>
            </a:extLst>
          </p:cNvPr>
          <p:cNvSpPr/>
          <p:nvPr userDrawn="1"/>
        </p:nvSpPr>
        <p:spPr>
          <a:xfrm>
            <a:off x="8892073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3FE72-F542-4BD9-81A4-FB9FDE700A2A}"/>
              </a:ext>
            </a:extLst>
          </p:cNvPr>
          <p:cNvSpPr/>
          <p:nvPr userDrawn="1"/>
        </p:nvSpPr>
        <p:spPr>
          <a:xfrm>
            <a:off x="5071942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C24C6-88D8-4D3F-AFDC-A6C9E2922736}"/>
              </a:ext>
            </a:extLst>
          </p:cNvPr>
          <p:cNvSpPr/>
          <p:nvPr userDrawn="1"/>
        </p:nvSpPr>
        <p:spPr>
          <a:xfrm>
            <a:off x="1288758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F6D5-2ED8-4FD9-B5B2-9093B4C1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86" y="4298200"/>
            <a:ext cx="1877308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39E9-D45A-443C-A58B-17D0B5D5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1942" y="4298200"/>
            <a:ext cx="1912883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2B0D44-387D-4C24-B5F0-F47FD1215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2073" y="4264288"/>
            <a:ext cx="1912883" cy="422012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F3ACD07-A1A8-4C77-9A5E-A152399BF1A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09826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A00728-0390-449B-A9C3-B2E70E7B87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9957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68A52873-F950-4E21-95F3-B294D0B9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C60224-04AE-4754-B02D-77F780736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751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0DB3A35F-50DF-4731-9C74-A6E9A24FB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997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90215D81-6F8E-4563-B187-421039C2AC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212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0F1F5E-0F8E-4292-A2C4-57224605234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5456-20FC-48A7-BE67-71488B4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B51B5-1DF3-41CD-A957-E9A05361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0CD5D-2F5B-4547-8B71-EF4448A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1205-E349-470A-A959-45D60D2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6D9F9-5A76-47FC-B76A-79DF99E9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46DF5-B260-48EA-A562-51A920C2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2BD4-E04A-4497-8494-72AA790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0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7EEF-0759-477E-AA5C-EB9060C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F86D4-5180-4D02-9937-52B7F61E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4DC1-0189-44BD-9FB8-DF70AE92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F59F-8F03-4A4D-8859-9298A260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CA1F9-A38C-468E-ACB7-25764D97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4D1852-0B32-43A2-AF32-062E9EC3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547"/>
            <a:ext cx="12192000" cy="3316716"/>
            <a:chOff x="0" y="4547"/>
            <a:chExt cx="12192000" cy="3316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7464D-F58B-492E-A7E1-17EC8F31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47"/>
              <a:ext cx="12192000" cy="31670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0FA97E-93E9-45A9-967A-DD905690C756}"/>
                </a:ext>
              </a:extLst>
            </p:cNvPr>
            <p:cNvSpPr/>
            <p:nvPr/>
          </p:nvSpPr>
          <p:spPr>
            <a:xfrm>
              <a:off x="0" y="1892300"/>
              <a:ext cx="12192000" cy="142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1C049FA-04F3-4E83-A400-653730E5E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"/>
            <a:ext cx="3225800" cy="27990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AE06-C1A4-479D-961E-89F2BE93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420E-5AA3-46FF-924E-C6482652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1265"/>
            <a:ext cx="10515600" cy="41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446-2533-44B0-A61C-6E264034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7094-828F-4507-8763-329969F4092C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5CCA6-6249-4EEF-8EB6-5880D7FD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EE8A-DDD1-41D0-8553-81C0B037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81BBC1-20E7-4568-BB16-09A7F298515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1F38D0-D1DC-424C-A95E-CA9BA3266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Conference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2924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17BA-3F34-4B23-8B81-EC046608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Dashboard</a:t>
            </a:r>
          </a:p>
        </p:txBody>
      </p:sp>
      <p:pic>
        <p:nvPicPr>
          <p:cNvPr id="21" name="Content Placeholder 6">
            <a:extLst>
              <a:ext uri="{FF2B5EF4-FFF2-40B4-BE49-F238E27FC236}">
                <a16:creationId xmlns:a16="http://schemas.microsoft.com/office/drawing/2014/main" id="{166EDB28-B8F1-8D64-3A7C-A5C65968E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/>
          <a:stretch/>
        </p:blipFill>
        <p:spPr>
          <a:xfrm>
            <a:off x="2009554" y="2014869"/>
            <a:ext cx="8584866" cy="4205177"/>
          </a:xfrm>
          <a:prstGeom prst="rect">
            <a:avLst/>
          </a:prstGeom>
        </p:spPr>
      </p:pic>
      <p:sp>
        <p:nvSpPr>
          <p:cNvPr id="23" name="Text Placeholder 6" descr="Try it yourself with the Triceratops on the right:">
            <a:extLst>
              <a:ext uri="{FF2B5EF4-FFF2-40B4-BE49-F238E27FC236}">
                <a16:creationId xmlns:a16="http://schemas.microsoft.com/office/drawing/2014/main" id="{2C19B729-422E-F6EF-B60C-29FC9B368E40}"/>
              </a:ext>
            </a:extLst>
          </p:cNvPr>
          <p:cNvSpPr txBox="1">
            <a:spLocks/>
          </p:cNvSpPr>
          <p:nvPr/>
        </p:nvSpPr>
        <p:spPr>
          <a:xfrm>
            <a:off x="533399" y="1307806"/>
            <a:ext cx="9461206" cy="3387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bg1"/>
                </a:solidFill>
              </a:rPr>
              <a:t>Organizer views submitted papers and author details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0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17BA-3F34-4B23-8B81-EC046608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23" name="Text Placeholder 6" descr="Try it yourself with the Triceratops on the right:">
            <a:extLst>
              <a:ext uri="{FF2B5EF4-FFF2-40B4-BE49-F238E27FC236}">
                <a16:creationId xmlns:a16="http://schemas.microsoft.com/office/drawing/2014/main" id="{2C19B729-422E-F6EF-B60C-29FC9B368E40}"/>
              </a:ext>
            </a:extLst>
          </p:cNvPr>
          <p:cNvSpPr txBox="1">
            <a:spLocks/>
          </p:cNvSpPr>
          <p:nvPr/>
        </p:nvSpPr>
        <p:spPr>
          <a:xfrm>
            <a:off x="533399" y="1307806"/>
            <a:ext cx="9461206" cy="3387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bg1"/>
                </a:solidFill>
              </a:rPr>
              <a:t>Organizer views submitted papers and author details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FCD247-4B1C-6408-1FF7-D81C5E938911}"/>
              </a:ext>
            </a:extLst>
          </p:cNvPr>
          <p:cNvGrpSpPr/>
          <p:nvPr/>
        </p:nvGrpSpPr>
        <p:grpSpPr>
          <a:xfrm>
            <a:off x="1630153" y="1942583"/>
            <a:ext cx="9938070" cy="4459672"/>
            <a:chOff x="1630153" y="1942583"/>
            <a:chExt cx="9723647" cy="4459672"/>
          </a:xfrm>
        </p:grpSpPr>
        <p:pic>
          <p:nvPicPr>
            <p:cNvPr id="4" name="Content Placeholder 5">
              <a:extLst>
                <a:ext uri="{FF2B5EF4-FFF2-40B4-BE49-F238E27FC236}">
                  <a16:creationId xmlns:a16="http://schemas.microsoft.com/office/drawing/2014/main" id="{73AFF14F-3E3B-0C4A-7D6C-2F217893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153" y="1942583"/>
              <a:ext cx="8931693" cy="435133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2D84B39-3E4D-C803-989B-637287A341F9}"/>
                </a:ext>
              </a:extLst>
            </p:cNvPr>
            <p:cNvCxnSpPr/>
            <p:nvPr/>
          </p:nvCxnSpPr>
          <p:spPr>
            <a:xfrm>
              <a:off x="10501162" y="4385746"/>
              <a:ext cx="0" cy="2016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50BC21F0-4210-19CC-7E07-68C7B91E974C}"/>
                </a:ext>
              </a:extLst>
            </p:cNvPr>
            <p:cNvSpPr/>
            <p:nvPr/>
          </p:nvSpPr>
          <p:spPr>
            <a:xfrm>
              <a:off x="8860857" y="2706170"/>
              <a:ext cx="2492943" cy="1325563"/>
            </a:xfrm>
            <a:prstGeom prst="wedgeEllipseCallou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Author Details pop –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96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17BA-3F34-4B23-8B81-EC046608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of Reviewers</a:t>
            </a:r>
          </a:p>
        </p:txBody>
      </p:sp>
      <p:sp>
        <p:nvSpPr>
          <p:cNvPr id="23" name="Text Placeholder 6" descr="Try it yourself with the Triceratops on the right:">
            <a:extLst>
              <a:ext uri="{FF2B5EF4-FFF2-40B4-BE49-F238E27FC236}">
                <a16:creationId xmlns:a16="http://schemas.microsoft.com/office/drawing/2014/main" id="{2C19B729-422E-F6EF-B60C-29FC9B368E40}"/>
              </a:ext>
            </a:extLst>
          </p:cNvPr>
          <p:cNvSpPr txBox="1">
            <a:spLocks/>
          </p:cNvSpPr>
          <p:nvPr/>
        </p:nvSpPr>
        <p:spPr>
          <a:xfrm>
            <a:off x="533399" y="1307806"/>
            <a:ext cx="9461206" cy="3387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bg1"/>
                </a:solidFill>
              </a:rPr>
              <a:t>Organizer views list of reviewers and their profile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E518738A-C7FF-1547-1C0D-67E251EB0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7286" y="2048087"/>
            <a:ext cx="9461206" cy="4540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09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17BA-3F34-4B23-8B81-EC046608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of Reviewers</a:t>
            </a:r>
          </a:p>
        </p:txBody>
      </p:sp>
      <p:sp>
        <p:nvSpPr>
          <p:cNvPr id="23" name="Text Placeholder 6" descr="Try it yourself with the Triceratops on the right:">
            <a:extLst>
              <a:ext uri="{FF2B5EF4-FFF2-40B4-BE49-F238E27FC236}">
                <a16:creationId xmlns:a16="http://schemas.microsoft.com/office/drawing/2014/main" id="{2C19B729-422E-F6EF-B60C-29FC9B368E40}"/>
              </a:ext>
            </a:extLst>
          </p:cNvPr>
          <p:cNvSpPr txBox="1">
            <a:spLocks/>
          </p:cNvSpPr>
          <p:nvPr/>
        </p:nvSpPr>
        <p:spPr>
          <a:xfrm>
            <a:off x="533399" y="1307806"/>
            <a:ext cx="9461206" cy="3387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bg1"/>
                </a:solidFill>
              </a:rPr>
              <a:t>Organizer views list of reviewers and their profile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923F23-9A93-0ECD-3111-5330F84748C9}"/>
              </a:ext>
            </a:extLst>
          </p:cNvPr>
          <p:cNvGrpSpPr/>
          <p:nvPr/>
        </p:nvGrpSpPr>
        <p:grpSpPr>
          <a:xfrm>
            <a:off x="1509823" y="2073349"/>
            <a:ext cx="9558670" cy="4529470"/>
            <a:chOff x="1821525" y="2219029"/>
            <a:chExt cx="8826366" cy="4055411"/>
          </a:xfrm>
        </p:grpSpPr>
        <p:pic>
          <p:nvPicPr>
            <p:cNvPr id="4" name="Content Placeholder 6">
              <a:extLst>
                <a:ext uri="{FF2B5EF4-FFF2-40B4-BE49-F238E27FC236}">
                  <a16:creationId xmlns:a16="http://schemas.microsoft.com/office/drawing/2014/main" id="{B61CAA8F-B4D4-0C76-088E-097AB6EDC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525" y="2219029"/>
              <a:ext cx="8826366" cy="4055411"/>
            </a:xfrm>
            <a:prstGeom prst="rect">
              <a:avLst/>
            </a:prstGeom>
          </p:spPr>
        </p:pic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A77E978B-7BC0-11C1-B8D7-40920CC46AB4}"/>
                </a:ext>
              </a:extLst>
            </p:cNvPr>
            <p:cNvSpPr/>
            <p:nvPr/>
          </p:nvSpPr>
          <p:spPr>
            <a:xfrm>
              <a:off x="5739007" y="2532668"/>
              <a:ext cx="2531443" cy="892694"/>
            </a:xfrm>
            <a:prstGeom prst="wedgeEllipseCallou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Reviewer Details pop -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7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17BA-3F34-4B23-8B81-EC046608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Assignments</a:t>
            </a:r>
          </a:p>
        </p:txBody>
      </p:sp>
      <p:sp>
        <p:nvSpPr>
          <p:cNvPr id="23" name="Text Placeholder 6" descr="Try it yourself with the Triceratops on the right:">
            <a:extLst>
              <a:ext uri="{FF2B5EF4-FFF2-40B4-BE49-F238E27FC236}">
                <a16:creationId xmlns:a16="http://schemas.microsoft.com/office/drawing/2014/main" id="{2C19B729-422E-F6EF-B60C-29FC9B368E40}"/>
              </a:ext>
            </a:extLst>
          </p:cNvPr>
          <p:cNvSpPr txBox="1">
            <a:spLocks/>
          </p:cNvSpPr>
          <p:nvPr/>
        </p:nvSpPr>
        <p:spPr>
          <a:xfrm>
            <a:off x="533399" y="1307806"/>
            <a:ext cx="9461206" cy="3387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bg1"/>
                </a:solidFill>
              </a:rPr>
              <a:t>Organizer assigns papers to reviewers fairly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Content Placeholder 24">
            <a:extLst>
              <a:ext uri="{FF2B5EF4-FFF2-40B4-BE49-F238E27FC236}">
                <a16:creationId xmlns:a16="http://schemas.microsoft.com/office/drawing/2014/main" id="{997EA6B2-2B15-7BD0-DFA1-F3168D85B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18" y="1991276"/>
            <a:ext cx="9424364" cy="46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17BA-3F34-4B23-8B81-EC046608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Assignments</a:t>
            </a:r>
          </a:p>
        </p:txBody>
      </p:sp>
      <p:sp>
        <p:nvSpPr>
          <p:cNvPr id="23" name="Text Placeholder 6" descr="Try it yourself with the Triceratops on the right:">
            <a:extLst>
              <a:ext uri="{FF2B5EF4-FFF2-40B4-BE49-F238E27FC236}">
                <a16:creationId xmlns:a16="http://schemas.microsoft.com/office/drawing/2014/main" id="{2C19B729-422E-F6EF-B60C-29FC9B368E40}"/>
              </a:ext>
            </a:extLst>
          </p:cNvPr>
          <p:cNvSpPr txBox="1">
            <a:spLocks/>
          </p:cNvSpPr>
          <p:nvPr/>
        </p:nvSpPr>
        <p:spPr>
          <a:xfrm>
            <a:off x="533399" y="1307806"/>
            <a:ext cx="9461206" cy="3387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bg1"/>
                </a:solidFill>
              </a:rPr>
              <a:t>Organizer can assign unique reviewers for a paper 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5B655F-F491-0A95-CAB6-E673E404F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73" y="2137144"/>
            <a:ext cx="10787853" cy="42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2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17BA-3F34-4B23-8B81-EC046608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Assignments</a:t>
            </a:r>
          </a:p>
        </p:txBody>
      </p:sp>
      <p:sp>
        <p:nvSpPr>
          <p:cNvPr id="23" name="Text Placeholder 6" descr="Try it yourself with the Triceratops on the right:">
            <a:extLst>
              <a:ext uri="{FF2B5EF4-FFF2-40B4-BE49-F238E27FC236}">
                <a16:creationId xmlns:a16="http://schemas.microsoft.com/office/drawing/2014/main" id="{2C19B729-422E-F6EF-B60C-29FC9B368E40}"/>
              </a:ext>
            </a:extLst>
          </p:cNvPr>
          <p:cNvSpPr txBox="1">
            <a:spLocks/>
          </p:cNvSpPr>
          <p:nvPr/>
        </p:nvSpPr>
        <p:spPr>
          <a:xfrm>
            <a:off x="533399" y="1307806"/>
            <a:ext cx="9461206" cy="3387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b="1" dirty="0">
                <a:solidFill>
                  <a:schemeClr val="bg1"/>
                </a:solidFill>
              </a:rPr>
              <a:t>Organizers assign papers to reviewers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F36FB37-747C-9486-B7E0-B7063FF6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01" y="1964624"/>
            <a:ext cx="9268293" cy="460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10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17BA-3F34-4B23-8B81-EC046608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Assignments</a:t>
            </a:r>
          </a:p>
        </p:txBody>
      </p:sp>
      <p:sp>
        <p:nvSpPr>
          <p:cNvPr id="23" name="Text Placeholder 6" descr="Try it yourself with the Triceratops on the right:">
            <a:extLst>
              <a:ext uri="{FF2B5EF4-FFF2-40B4-BE49-F238E27FC236}">
                <a16:creationId xmlns:a16="http://schemas.microsoft.com/office/drawing/2014/main" id="{2C19B729-422E-F6EF-B60C-29FC9B368E40}"/>
              </a:ext>
            </a:extLst>
          </p:cNvPr>
          <p:cNvSpPr txBox="1">
            <a:spLocks/>
          </p:cNvSpPr>
          <p:nvPr/>
        </p:nvSpPr>
        <p:spPr>
          <a:xfrm>
            <a:off x="533399" y="1307806"/>
            <a:ext cx="9461206" cy="3387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When the number of allocations for the selected reviewer is 0 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772A591B-4B74-869F-5F70-3C8923889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54" y="1994702"/>
            <a:ext cx="8341092" cy="44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20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5303-A139-C06D-2A28-DA2DE5D8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E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390AEF3-DAA7-34F5-4B90-C0CEC70281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" y="317500"/>
            <a:ext cx="121158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9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23"/>
    </mc:Choice>
    <mc:Fallback>
      <p:transition spd="slow" advTm="88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2D0F-CAEB-4E4B-94EB-1F434C2D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5351FBF-AC57-407C-ADE2-0D04C1EDB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1194" y="2530549"/>
            <a:ext cx="9785040" cy="37107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</a:rPr>
              <a:t>In conclusion, we have developed an application to streamline conference management processes. Our application offers the following features: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Paper Management: View submitted papers, their statuses, and author details.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Reviewer Management: Access the list of reviewers and their information.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Automated Reviewer Assignment: Assign reviewers to papers, ensuring an evenly distributed workload.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</a:rPr>
              <a:t>With these features, our application provides an efficient solution for organizing and managing conferences.</a:t>
            </a:r>
          </a:p>
        </p:txBody>
      </p:sp>
    </p:spTree>
    <p:extLst>
      <p:ext uri="{BB962C8B-B14F-4D97-AF65-F5344CB8AC3E}">
        <p14:creationId xmlns:p14="http://schemas.microsoft.com/office/powerpoint/2010/main" val="377671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352A35-5F62-482F-905A-D33CDFCF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FCE422-4794-42F2-A60A-4910B40170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773551"/>
            <a:ext cx="4648200" cy="3436719"/>
          </a:xfrm>
        </p:spPr>
        <p:txBody>
          <a:bodyPr anchor="ctr"/>
          <a:lstStyle/>
          <a:p>
            <a:r>
              <a:rPr lang="en-GB" sz="1600" dirty="0">
                <a:solidFill>
                  <a:schemeClr val="tx1"/>
                </a:solidFill>
              </a:rPr>
              <a:t>Key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View submissions of scientific papers with title, authors, keywords, abstract, and PDF attachment.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Assignment of papers to reviewers.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Automatic workload distribution for fair review assignments.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User Roles: Conference Organizers (Admins), Reviewers, Authors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AA55E-C6E0-40C8-BE69-3B9E0DEDF8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768820"/>
            <a:ext cx="5132614" cy="3436718"/>
          </a:xfrm>
        </p:spPr>
        <p:txBody>
          <a:bodyPr anchor="ctr"/>
          <a:lstStyle/>
          <a:p>
            <a:r>
              <a:rPr lang="en-GB" sz="1600" dirty="0">
                <a:solidFill>
                  <a:schemeClr val="tx1"/>
                </a:solidFill>
              </a:rPr>
              <a:t>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Organizer signs in to view submitted papers and assign reviewers.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Organizer can view profile details of submitted author.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Organizer can view list of Reviewers and their profile details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Organizer assigns papers to reviewers and view the assignments made.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EC635-A062-86D5-677C-361C075B56DB}"/>
              </a:ext>
            </a:extLst>
          </p:cNvPr>
          <p:cNvSpPr txBox="1"/>
          <p:nvPr/>
        </p:nvSpPr>
        <p:spPr>
          <a:xfrm>
            <a:off x="458872" y="2122488"/>
            <a:ext cx="1074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Söhne"/>
              </a:rPr>
              <a:t>To create a web-based Conference Management System for scientific conferences, facilitating paper submissions, review assignments, and decision-making.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214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2D0F-CAEB-4E4B-94EB-1F434C2D8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640" y="5201737"/>
            <a:ext cx="3352800" cy="1172326"/>
          </a:xfrm>
        </p:spPr>
        <p:txBody>
          <a:bodyPr>
            <a:normAutofit/>
          </a:bodyPr>
          <a:lstStyle/>
          <a:p>
            <a:r>
              <a:rPr lang="en-US" i="1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96201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8662-75F7-4D2A-9DF2-6816B42C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Working Plan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F48C0-D72D-EE3F-DF90-DB0120DA8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427" y="1983426"/>
            <a:ext cx="10650206" cy="4657740"/>
          </a:xfrm>
        </p:spPr>
      </p:pic>
    </p:spTree>
    <p:extLst>
      <p:ext uri="{BB962C8B-B14F-4D97-AF65-F5344CB8AC3E}">
        <p14:creationId xmlns:p14="http://schemas.microsoft.com/office/powerpoint/2010/main" val="105426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9F6C-16BE-B022-9165-3D350200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  <a:endParaRPr lang="en-IE" dirty="0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973AA28-F870-BDC5-2A03-9FA044C9A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409" y="1899112"/>
            <a:ext cx="8305439" cy="4671810"/>
          </a:xfrm>
        </p:spPr>
      </p:pic>
    </p:spTree>
    <p:extLst>
      <p:ext uri="{BB962C8B-B14F-4D97-AF65-F5344CB8AC3E}">
        <p14:creationId xmlns:p14="http://schemas.microsoft.com/office/powerpoint/2010/main" val="203207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pic>
        <p:nvPicPr>
          <p:cNvPr id="4" name="Picture 3" descr="A diagram of a server&#10;&#10;Description automatically generated">
            <a:extLst>
              <a:ext uri="{FF2B5EF4-FFF2-40B4-BE49-F238E27FC236}">
                <a16:creationId xmlns:a16="http://schemas.microsoft.com/office/drawing/2014/main" id="{63C32FDF-4747-A484-7D1F-8A248EC76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52" y="2018873"/>
            <a:ext cx="6505629" cy="48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B4643-AE7D-F5FF-79B7-576D4C7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69912-AF85-D20C-F609-1F1A76F5F5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72" y="2008520"/>
            <a:ext cx="3751621" cy="4469698"/>
          </a:xfrm>
        </p:spPr>
        <p:txBody>
          <a:bodyPr/>
          <a:lstStyle/>
          <a:p>
            <a:pPr algn="l"/>
            <a:r>
              <a:rPr lang="en-IE" dirty="0"/>
              <a:t>Backend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Node.js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Express.js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MongoDB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MongoDB Atlas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Mongoose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62D8-37D7-082F-B652-E93D701273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7"/>
            <a:ext cx="3450661" cy="4469698"/>
          </a:xfrm>
        </p:spPr>
        <p:txBody>
          <a:bodyPr/>
          <a:lstStyle/>
          <a:p>
            <a:pPr algn="l"/>
            <a:r>
              <a:rPr lang="en-GB" dirty="0"/>
              <a:t>Frontend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React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 err="1"/>
              <a:t>Axios</a:t>
            </a:r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CSS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HTML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Bootstrap</a:t>
            </a:r>
          </a:p>
          <a:p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0A0FE-B375-1C62-C329-ACF3DD61EF0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243470"/>
            <a:ext cx="3450661" cy="4008474"/>
          </a:xfrm>
        </p:spPr>
        <p:txBody>
          <a:bodyPr/>
          <a:lstStyle/>
          <a:p>
            <a:pPr algn="l"/>
            <a:r>
              <a:rPr lang="en-IE" dirty="0"/>
              <a:t>Others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Git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GitHub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Postman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VS 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dirty="0"/>
              <a:t>Browser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197047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D7BB-F46A-4EC3-8111-67004055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and Table Details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F2980B-0ACF-6F18-3D2A-E2EC252E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" r="959" b="2555"/>
          <a:stretch/>
        </p:blipFill>
        <p:spPr>
          <a:xfrm>
            <a:off x="1146544" y="1722585"/>
            <a:ext cx="9898911" cy="49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B771-FFB8-4357-ABEF-9E5564F2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 Page</a:t>
            </a:r>
          </a:p>
        </p:txBody>
      </p:sp>
      <p:pic>
        <p:nvPicPr>
          <p:cNvPr id="16" name="Content Placeholder 2">
            <a:extLst>
              <a:ext uri="{FF2B5EF4-FFF2-40B4-BE49-F238E27FC236}">
                <a16:creationId xmlns:a16="http://schemas.microsoft.com/office/drawing/2014/main" id="{7363FD21-E668-4BA7-082A-23595E1CF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06" y="2029433"/>
            <a:ext cx="8423588" cy="446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7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B771-FFB8-4357-ABEF-9E5564F2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Up Page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44ABF3-D0D6-434A-2144-F353D781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13" y="2041451"/>
            <a:ext cx="9282223" cy="451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46239"/>
      </p:ext>
    </p:extLst>
  </p:cSld>
  <p:clrMapOvr>
    <a:masterClrMapping/>
  </p:clrMapOvr>
</p:sld>
</file>

<file path=ppt/theme/theme1.xml><?xml version="1.0" encoding="utf-8"?>
<a:theme xmlns:a="http://schemas.openxmlformats.org/drawingml/2006/main" name="Amaze Theme">
  <a:themeElements>
    <a:clrScheme name="Amaz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07C1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56.potx" id="{98B5B306-FFD1-4FBB-801B-9213364F33A8}" vid="{78ABC6E9-7907-4F03-B4EB-AC0B7FBE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6e0ed944f324437a1628d920c25a1c7c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edbd56de57fb331bd1e5e8af7e1d85f1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DD1E4E54-D823-4696-BBE2-5A8AE79AD4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449C20-468D-43AC-BAA9-5AF10C1B7F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89E9E9-CE08-455B-9B22-675497F5CD59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16c05727-aa75-4e4a-9b5f-8a80a1165891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Want to amaze your students </Template>
  <TotalTime>146</TotalTime>
  <Words>334</Words>
  <Application>Microsoft Office PowerPoint</Application>
  <PresentationFormat>Widescreen</PresentationFormat>
  <Paragraphs>69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Segoe UI</vt:lpstr>
      <vt:lpstr>Segoe UI Black</vt:lpstr>
      <vt:lpstr>Segoe UI Light</vt:lpstr>
      <vt:lpstr>Söhne</vt:lpstr>
      <vt:lpstr>Wingdings</vt:lpstr>
      <vt:lpstr>Amaze Theme</vt:lpstr>
      <vt:lpstr>Conference Management System</vt:lpstr>
      <vt:lpstr>Project Overview</vt:lpstr>
      <vt:lpstr>Agile Working Plan</vt:lpstr>
      <vt:lpstr>Wireframe</vt:lpstr>
      <vt:lpstr>Tech Stack</vt:lpstr>
      <vt:lpstr>Tech Stack</vt:lpstr>
      <vt:lpstr>Database and Table Details</vt:lpstr>
      <vt:lpstr>Login Page</vt:lpstr>
      <vt:lpstr>Sign Up Page</vt:lpstr>
      <vt:lpstr>Dashboard</vt:lpstr>
      <vt:lpstr>Dashboard</vt:lpstr>
      <vt:lpstr>List of Reviewers</vt:lpstr>
      <vt:lpstr>List of Reviewers</vt:lpstr>
      <vt:lpstr>Paper Assignments</vt:lpstr>
      <vt:lpstr>Paper Assignments</vt:lpstr>
      <vt:lpstr>Paper Assignments</vt:lpstr>
      <vt:lpstr>Paper Assignments</vt:lpstr>
      <vt:lpstr>Demo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Want to Amaze Your Students?</dc:title>
  <dc:creator>JOSHNA MARY JOSE</dc:creator>
  <cp:lastModifiedBy>JOSHNA MARY JOSE</cp:lastModifiedBy>
  <cp:revision>12</cp:revision>
  <dcterms:created xsi:type="dcterms:W3CDTF">2024-05-01T22:39:01Z</dcterms:created>
  <dcterms:modified xsi:type="dcterms:W3CDTF">2024-08-06T22:17:53Z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